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gjkOWpsjbjdM2ZZpx8b8Q==" hashData="KVHCshceu4bfgsfvI1fn2aD7qsK4GZyhtQObv5fhE5D8q1hAWg6OpfZr412tzAsaIFwnv+m4RkGH5gVyrT9l4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1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20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9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14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2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19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1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55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27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26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F4F0-7D12-4813-B649-55E562455834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AB3B-A6AA-4C8C-ABA8-3D078109E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07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3.wav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slide" Target="slide8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 smtClean="0"/>
              <a:t>Les parties du téléphones portable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12" y="1999355"/>
            <a:ext cx="2148708" cy="485864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81048" y="1825625"/>
            <a:ext cx="9272752" cy="43513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Flèche droite 2">
            <a:hlinkClick r:id="" action="ppaction://hlinkshowjump?jump=nextslide"/>
          </p:cNvPr>
          <p:cNvSpPr/>
          <p:nvPr/>
        </p:nvSpPr>
        <p:spPr>
          <a:xfrm>
            <a:off x="9571512" y="5735782"/>
            <a:ext cx="2268187" cy="1085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Suivant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/>
              <a:t>Clique sur la touche d’appel</a:t>
            </a:r>
            <a:endParaRPr lang="fr-FR" b="1" dirty="0"/>
          </a:p>
        </p:txBody>
      </p:sp>
      <p:sp>
        <p:nvSpPr>
          <p:cNvPr id="5" name="Flèche droite 4"/>
          <p:cNvSpPr/>
          <p:nvPr/>
        </p:nvSpPr>
        <p:spPr>
          <a:xfrm>
            <a:off x="9720197" y="5536505"/>
            <a:ext cx="2471803" cy="132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Suivant</a:t>
            </a:r>
            <a:endParaRPr lang="fr-FR" sz="4000" dirty="0"/>
          </a:p>
        </p:txBody>
      </p:sp>
      <p:pic>
        <p:nvPicPr>
          <p:cNvPr id="10" name="APP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62985" r="60365" b="32126"/>
          <a:stretch/>
        </p:blipFill>
        <p:spPr>
          <a:xfrm>
            <a:off x="6575466" y="3264059"/>
            <a:ext cx="3309315" cy="2141317"/>
          </a:xfrm>
          <a:prstGeom prst="rect">
            <a:avLst/>
          </a:prstGeom>
        </p:spPr>
      </p:pic>
      <p:pic>
        <p:nvPicPr>
          <p:cNvPr id="3" name="RACROC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6" t="62084" r="32447" b="31705"/>
          <a:stretch/>
        </p:blipFill>
        <p:spPr>
          <a:xfrm>
            <a:off x="1377387" y="3264059"/>
            <a:ext cx="2604303" cy="2013997"/>
          </a:xfrm>
          <a:prstGeom prst="rect">
            <a:avLst/>
          </a:prstGeom>
        </p:spPr>
      </p:pic>
      <p:pic>
        <p:nvPicPr>
          <p:cNvPr id="6" name="VALI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32" y="5536505"/>
            <a:ext cx="2628900" cy="1234686"/>
          </a:xfrm>
          <a:prstGeom prst="rect">
            <a:avLst/>
          </a:prstGeom>
        </p:spPr>
      </p:pic>
      <p:sp>
        <p:nvSpPr>
          <p:cNvPr id="7" name="Multiplication 6"/>
          <p:cNvSpPr/>
          <p:nvPr/>
        </p:nvSpPr>
        <p:spPr>
          <a:xfrm>
            <a:off x="2106591" y="5536505"/>
            <a:ext cx="1145894" cy="10301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8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/>
              <a:t>Clique sur la touche de raccrochage </a:t>
            </a:r>
            <a:endParaRPr lang="fr-FR" b="1" dirty="0"/>
          </a:p>
        </p:txBody>
      </p:sp>
      <p:sp>
        <p:nvSpPr>
          <p:cNvPr id="5" name="Flèche droite 4">
            <a:hlinkClick r:id="rId2" action="ppaction://hlinksldjump"/>
          </p:cNvPr>
          <p:cNvSpPr/>
          <p:nvPr/>
        </p:nvSpPr>
        <p:spPr>
          <a:xfrm>
            <a:off x="9720197" y="5536505"/>
            <a:ext cx="2471803" cy="132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Suivant</a:t>
            </a:r>
            <a:endParaRPr lang="fr-FR" sz="4000" dirty="0"/>
          </a:p>
        </p:txBody>
      </p:sp>
      <p:pic>
        <p:nvPicPr>
          <p:cNvPr id="10" name="APP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62985" r="60365" b="32126"/>
          <a:stretch/>
        </p:blipFill>
        <p:spPr>
          <a:xfrm>
            <a:off x="6575466" y="3264059"/>
            <a:ext cx="3309315" cy="2141317"/>
          </a:xfrm>
          <a:prstGeom prst="rect">
            <a:avLst/>
          </a:prstGeom>
        </p:spPr>
      </p:pic>
      <p:pic>
        <p:nvPicPr>
          <p:cNvPr id="3" name="RACROCH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6" t="62084" r="32447" b="31705"/>
          <a:stretch/>
        </p:blipFill>
        <p:spPr>
          <a:xfrm>
            <a:off x="1377387" y="3264059"/>
            <a:ext cx="2604303" cy="2013997"/>
          </a:xfrm>
          <a:prstGeom prst="rect">
            <a:avLst/>
          </a:prstGeom>
        </p:spPr>
      </p:pic>
      <p:pic>
        <p:nvPicPr>
          <p:cNvPr id="6" name="VALI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65" y="5495004"/>
            <a:ext cx="2628900" cy="1234686"/>
          </a:xfrm>
          <a:prstGeom prst="rect">
            <a:avLst/>
          </a:prstGeom>
        </p:spPr>
      </p:pic>
      <p:sp>
        <p:nvSpPr>
          <p:cNvPr id="7" name="Multiplication 6"/>
          <p:cNvSpPr/>
          <p:nvPr/>
        </p:nvSpPr>
        <p:spPr>
          <a:xfrm>
            <a:off x="7657176" y="5536505"/>
            <a:ext cx="1145894" cy="10301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8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685943" y="1533033"/>
            <a:ext cx="8975937" cy="4866638"/>
            <a:chOff x="2685943" y="1533033"/>
            <a:chExt cx="8975937" cy="4866638"/>
          </a:xfrm>
        </p:grpSpPr>
        <p:sp>
          <p:nvSpPr>
            <p:cNvPr id="10" name="Triangle isocèle 9"/>
            <p:cNvSpPr/>
            <p:nvPr/>
          </p:nvSpPr>
          <p:spPr>
            <a:xfrm rot="14950902">
              <a:off x="3820905" y="2843924"/>
              <a:ext cx="2420785" cy="469071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6648446" y="1533033"/>
              <a:ext cx="5013434" cy="464557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 smtClean="0"/>
              <a:t>Le clavier </a:t>
            </a:r>
            <a:r>
              <a:rPr lang="fr-FR" b="1" dirty="0" smtClean="0"/>
              <a:t>du téléphone</a:t>
            </a:r>
            <a:endParaRPr lang="fr-FR" b="1" dirty="0"/>
          </a:p>
        </p:txBody>
      </p:sp>
      <p:pic>
        <p:nvPicPr>
          <p:cNvPr id="6" name="Espace réservé du contenu 5">
            <a:hlinkClick r:id="" action="ppaction://noaction" highlightClick="1">
              <a:snd r:embed="rId2" name="le clavier.wav"/>
            </a:hlinkClick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8" t="57504" r="29812" b="10970"/>
          <a:stretch/>
        </p:blipFill>
        <p:spPr>
          <a:xfrm>
            <a:off x="7793245" y="2091558"/>
            <a:ext cx="2929303" cy="3499945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5" y="1884214"/>
            <a:ext cx="2148708" cy="4858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698" y="4645573"/>
            <a:ext cx="1938502" cy="18918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>
            <a:hlinkClick r:id="" action="ppaction://hlinkshowjump?jump=nextslide"/>
          </p:cNvPr>
          <p:cNvSpPr/>
          <p:nvPr/>
        </p:nvSpPr>
        <p:spPr>
          <a:xfrm>
            <a:off x="9923813" y="5772141"/>
            <a:ext cx="2268187" cy="1085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Suivant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2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 smtClean="0"/>
              <a:t>L’écran du téléphone </a:t>
            </a:r>
            <a:r>
              <a:rPr lang="fr-FR" b="1" dirty="0" smtClean="0"/>
              <a:t>portable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5" y="1884214"/>
            <a:ext cx="2148708" cy="4858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3890" y="2421674"/>
            <a:ext cx="1629103" cy="17929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cliquesur l'écran du tel por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 rot="1211890">
            <a:off x="2852117" y="927688"/>
            <a:ext cx="9171281" cy="5102472"/>
            <a:chOff x="2685943" y="1533033"/>
            <a:chExt cx="8975937" cy="4866638"/>
          </a:xfrm>
        </p:grpSpPr>
        <p:sp>
          <p:nvSpPr>
            <p:cNvPr id="14" name="Triangle isocèle 13"/>
            <p:cNvSpPr/>
            <p:nvPr/>
          </p:nvSpPr>
          <p:spPr>
            <a:xfrm rot="14950902">
              <a:off x="3820905" y="2843924"/>
              <a:ext cx="2420785" cy="469071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648446" y="1533033"/>
              <a:ext cx="5013434" cy="464557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Espace réservé du contenu 5">
            <a:hlinkClick r:id="" action="ppaction://noaction" highlightClick="1">
              <a:snd r:embed="rId6" name="lécran tel port.wav"/>
            </a:hlinkClick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4757" r="29285" b="48250"/>
          <a:stretch/>
        </p:blipFill>
        <p:spPr>
          <a:xfrm>
            <a:off x="7822492" y="2631477"/>
            <a:ext cx="3042410" cy="3016469"/>
          </a:xfrm>
          <a:prstGeom prst="rect">
            <a:avLst/>
          </a:prstGeom>
        </p:spPr>
      </p:pic>
      <p:sp>
        <p:nvSpPr>
          <p:cNvPr id="17" name="Flèche droite 16">
            <a:hlinkClick r:id="" action="ppaction://hlinkshowjump?jump=nextslide"/>
          </p:cNvPr>
          <p:cNvSpPr/>
          <p:nvPr/>
        </p:nvSpPr>
        <p:spPr>
          <a:xfrm>
            <a:off x="9571512" y="5735782"/>
            <a:ext cx="2268187" cy="1085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Suivant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3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56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b="1" dirty="0"/>
              <a:t>Clique</a:t>
            </a:r>
            <a:r>
              <a:rPr lang="fr-FR" b="1" dirty="0"/>
              <a:t> sur l’écran du téléphone portable</a:t>
            </a:r>
            <a:endParaRPr lang="fr-FR" b="1" dirty="0"/>
          </a:p>
        </p:txBody>
      </p:sp>
      <p:pic>
        <p:nvPicPr>
          <p:cNvPr id="6" name="l'écran du tel">
            <a:hlinkClick r:id="" action="ppaction://noaction" highlightClick="1">
              <a:snd r:embed="rId4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4757" r="29285" b="48250"/>
          <a:stretch/>
        </p:blipFill>
        <p:spPr>
          <a:xfrm>
            <a:off x="6096000" y="1828800"/>
            <a:ext cx="4123684" cy="4088524"/>
          </a:xfrm>
        </p:spPr>
      </p:pic>
      <p:pic>
        <p:nvPicPr>
          <p:cNvPr id="7" name="le clavier du téléphon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55651" r="30282" b="10445"/>
          <a:stretch/>
        </p:blipFill>
        <p:spPr>
          <a:xfrm>
            <a:off x="1093074" y="1828800"/>
            <a:ext cx="3540077" cy="4099034"/>
          </a:xfrm>
          <a:prstGeom prst="rect">
            <a:avLst/>
          </a:prstGeom>
        </p:spPr>
      </p:pic>
      <p:pic>
        <p:nvPicPr>
          <p:cNvPr id="2" name="cliquesur l'écran du tel p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valid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87" y="5949936"/>
            <a:ext cx="1122965" cy="1000288"/>
          </a:xfrm>
          <a:prstGeom prst="rect">
            <a:avLst/>
          </a:prstGeom>
        </p:spPr>
      </p:pic>
      <p:sp>
        <p:nvSpPr>
          <p:cNvPr id="5" name="Flèche droite 4">
            <a:hlinkClick r:id="rId8" action="ppaction://hlinksldjump" highlightClick="1">
              <a:snd r:embed="rId9" name="arrow.wav"/>
            </a:hlinkClick>
          </p:cNvPr>
          <p:cNvSpPr/>
          <p:nvPr/>
        </p:nvSpPr>
        <p:spPr>
          <a:xfrm>
            <a:off x="10135526" y="5724396"/>
            <a:ext cx="2056474" cy="1039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Suivant</a:t>
            </a:r>
            <a:endParaRPr lang="fr-FR" sz="3200" b="1" dirty="0"/>
          </a:p>
        </p:txBody>
      </p:sp>
      <p:sp>
        <p:nvSpPr>
          <p:cNvPr id="11" name="Multiplication 10"/>
          <p:cNvSpPr/>
          <p:nvPr/>
        </p:nvSpPr>
        <p:spPr>
          <a:xfrm>
            <a:off x="2081223" y="5802869"/>
            <a:ext cx="1377863" cy="11473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>
            <a:hlinkClick r:id="" action="ppaction://hlinkshowjump?jump=nextslide" highlightClick="1">
              <a:snd r:embed="rId9" name="arrow.wav"/>
            </a:hlinkClick>
          </p:cNvPr>
          <p:cNvSpPr/>
          <p:nvPr/>
        </p:nvSpPr>
        <p:spPr>
          <a:xfrm>
            <a:off x="4321479" y="5724396"/>
            <a:ext cx="2367420" cy="1133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Recommencer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1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b="1" dirty="0"/>
              <a:t>Clique sur l’écran du téléphone portable</a:t>
            </a:r>
            <a:endParaRPr lang="fr-FR" b="1" dirty="0"/>
          </a:p>
        </p:txBody>
      </p:sp>
      <p:pic>
        <p:nvPicPr>
          <p:cNvPr id="6" name="l'écran du tel">
            <a:hlinkClick r:id="" action="ppaction://noaction" highlightClick="1">
              <a:snd r:embed="rId4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4757" r="29285" b="48250"/>
          <a:stretch/>
        </p:blipFill>
        <p:spPr>
          <a:xfrm>
            <a:off x="6096000" y="1828800"/>
            <a:ext cx="4123684" cy="4088524"/>
          </a:xfrm>
        </p:spPr>
      </p:pic>
      <p:pic>
        <p:nvPicPr>
          <p:cNvPr id="7" name="le clavier du téléphon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55651" r="30282" b="10445"/>
          <a:stretch/>
        </p:blipFill>
        <p:spPr>
          <a:xfrm>
            <a:off x="1093074" y="1828800"/>
            <a:ext cx="3540077" cy="4099034"/>
          </a:xfrm>
          <a:prstGeom prst="rect">
            <a:avLst/>
          </a:prstGeom>
        </p:spPr>
      </p:pic>
      <p:pic>
        <p:nvPicPr>
          <p:cNvPr id="2" name="cliquesur l'écran du tel p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valid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56" y="5927834"/>
            <a:ext cx="1122965" cy="1000288"/>
          </a:xfrm>
          <a:prstGeom prst="rect">
            <a:avLst/>
          </a:prstGeom>
        </p:spPr>
      </p:pic>
      <p:sp>
        <p:nvSpPr>
          <p:cNvPr id="5" name="Flèche droite 4">
            <a:hlinkClick r:id="" action="ppaction://hlinkshowjump?jump=nextslide" highlightClick="1">
              <a:snd r:embed="rId8" name="arrow.wav"/>
            </a:hlinkClick>
          </p:cNvPr>
          <p:cNvSpPr/>
          <p:nvPr/>
        </p:nvSpPr>
        <p:spPr>
          <a:xfrm>
            <a:off x="10135526" y="5724396"/>
            <a:ext cx="2056474" cy="1039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Suivant</a:t>
            </a:r>
            <a:endParaRPr lang="fr-FR" sz="3200" b="1" dirty="0"/>
          </a:p>
        </p:txBody>
      </p:sp>
      <p:sp>
        <p:nvSpPr>
          <p:cNvPr id="11" name="Multiplication 10"/>
          <p:cNvSpPr/>
          <p:nvPr/>
        </p:nvSpPr>
        <p:spPr>
          <a:xfrm>
            <a:off x="2567836" y="5917324"/>
            <a:ext cx="1377863" cy="11473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cliquesur l'écran du tel p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9" name="Flèche gauche 8">
            <a:hlinkClick r:id="" action="ppaction://hlinkshowjump?jump=previousslide" highlightClick="1">
              <a:snd r:embed="rId8" name="arrow.wav"/>
            </a:hlinkClick>
          </p:cNvPr>
          <p:cNvSpPr/>
          <p:nvPr/>
        </p:nvSpPr>
        <p:spPr>
          <a:xfrm>
            <a:off x="4359058" y="5927834"/>
            <a:ext cx="2463798" cy="1000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Recommencer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8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1" grpId="0" animBg="1"/>
      <p:bldP spid="11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b="1" dirty="0"/>
              <a:t>Clique sur le clavier du téléphone</a:t>
            </a:r>
            <a:endParaRPr lang="fr-FR" b="1" dirty="0"/>
          </a:p>
        </p:txBody>
      </p:sp>
      <p:pic>
        <p:nvPicPr>
          <p:cNvPr id="6" name="ecran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4757" r="29285" b="48250"/>
          <a:stretch/>
        </p:blipFill>
        <p:spPr>
          <a:xfrm>
            <a:off x="5995138" y="1690689"/>
            <a:ext cx="4123684" cy="4088524"/>
          </a:xfrm>
        </p:spPr>
      </p:pic>
      <p:pic>
        <p:nvPicPr>
          <p:cNvPr id="7" name="clavier">
            <a:hlinkClick r:id="" action="ppaction://noaction" highlightClick="1">
              <a:snd r:embed="rId3" name="applause.wav"/>
            </a:hlinkClick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55651" r="30282" b="10445"/>
          <a:stretch/>
        </p:blipFill>
        <p:spPr>
          <a:xfrm>
            <a:off x="641849" y="1690689"/>
            <a:ext cx="3540077" cy="409903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2" y="5789723"/>
            <a:ext cx="2157869" cy="1144455"/>
          </a:xfrm>
          <a:prstGeom prst="rect">
            <a:avLst/>
          </a:prstGeom>
        </p:spPr>
      </p:pic>
      <p:sp>
        <p:nvSpPr>
          <p:cNvPr id="5" name="Flèche droite 4">
            <a:hlinkClick r:id="rId5" action="ppaction://hlinksldjump" highlightClick="1">
              <a:snd r:embed="rId6" name="arrow.wav"/>
            </a:hlinkClick>
          </p:cNvPr>
          <p:cNvSpPr/>
          <p:nvPr/>
        </p:nvSpPr>
        <p:spPr>
          <a:xfrm>
            <a:off x="9720197" y="5536505"/>
            <a:ext cx="2471803" cy="132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Suivant</a:t>
            </a:r>
            <a:endParaRPr lang="fr-FR" sz="4000" dirty="0"/>
          </a:p>
        </p:txBody>
      </p:sp>
      <p:sp>
        <p:nvSpPr>
          <p:cNvPr id="8" name="Multiplication 7"/>
          <p:cNvSpPr/>
          <p:nvPr/>
        </p:nvSpPr>
        <p:spPr>
          <a:xfrm>
            <a:off x="7102258" y="5779213"/>
            <a:ext cx="1853852" cy="12353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4375230" y="5789723"/>
            <a:ext cx="2627454" cy="12248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Recommander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6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b="1" dirty="0"/>
              <a:t>Clique sur le clavier du téléphone</a:t>
            </a:r>
            <a:endParaRPr lang="fr-FR" b="1" dirty="0"/>
          </a:p>
        </p:txBody>
      </p:sp>
      <p:pic>
        <p:nvPicPr>
          <p:cNvPr id="6" name="ecran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4757" r="29285" b="48250"/>
          <a:stretch/>
        </p:blipFill>
        <p:spPr>
          <a:xfrm>
            <a:off x="5995138" y="1690689"/>
            <a:ext cx="4123684" cy="4088524"/>
          </a:xfrm>
        </p:spPr>
      </p:pic>
      <p:pic>
        <p:nvPicPr>
          <p:cNvPr id="7" name="clavier">
            <a:hlinkClick r:id="" action="ppaction://noaction" highlightClick="1">
              <a:snd r:embed="rId3" name="applause.wav"/>
            </a:hlinkClick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55651" r="30282" b="10445"/>
          <a:stretch/>
        </p:blipFill>
        <p:spPr>
          <a:xfrm>
            <a:off x="641849" y="1690689"/>
            <a:ext cx="3540077" cy="409903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2" y="5789723"/>
            <a:ext cx="2157869" cy="114445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9720197" y="5536505"/>
            <a:ext cx="2471803" cy="132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Suivant</a:t>
            </a:r>
            <a:endParaRPr lang="fr-FR" sz="4000" dirty="0"/>
          </a:p>
        </p:txBody>
      </p:sp>
      <p:sp>
        <p:nvSpPr>
          <p:cNvPr id="8" name="Multiplication 7"/>
          <p:cNvSpPr/>
          <p:nvPr/>
        </p:nvSpPr>
        <p:spPr>
          <a:xfrm>
            <a:off x="7102258" y="5779213"/>
            <a:ext cx="1853852" cy="12353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1805651"/>
            <a:ext cx="6609144" cy="3429913"/>
            <a:chOff x="0" y="1805651"/>
            <a:chExt cx="6331351" cy="3429913"/>
          </a:xfrm>
        </p:grpSpPr>
        <p:sp>
          <p:nvSpPr>
            <p:cNvPr id="11" name="Ellipse 10"/>
            <p:cNvSpPr/>
            <p:nvPr/>
          </p:nvSpPr>
          <p:spPr>
            <a:xfrm>
              <a:off x="0" y="1805651"/>
              <a:ext cx="3414531" cy="3429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isocèle 11"/>
            <p:cNvSpPr/>
            <p:nvPr/>
          </p:nvSpPr>
          <p:spPr>
            <a:xfrm rot="5400000">
              <a:off x="3954105" y="1801215"/>
              <a:ext cx="1583030" cy="3171462"/>
            </a:xfrm>
            <a:prstGeom prst="triangle">
              <a:avLst>
                <a:gd name="adj" fmla="val 53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/>
              <a:t>La touche d’appel</a:t>
            </a:r>
            <a:endParaRPr lang="fr-FR" b="1" dirty="0"/>
          </a:p>
        </p:txBody>
      </p:sp>
      <p:sp>
        <p:nvSpPr>
          <p:cNvPr id="5" name="Flèche droite 4">
            <a:hlinkClick r:id="" action="ppaction://hlinkshowjump?jump=nextslide" highlightClick="1">
              <a:snd r:embed="rId2" name="arrow.wav"/>
            </a:hlinkClick>
          </p:cNvPr>
          <p:cNvSpPr/>
          <p:nvPr/>
        </p:nvSpPr>
        <p:spPr>
          <a:xfrm>
            <a:off x="9720197" y="5536505"/>
            <a:ext cx="2471803" cy="132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Suivant</a:t>
            </a:r>
            <a:endParaRPr lang="fr-FR" sz="40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53273" r="65871" b="40609"/>
          <a:stretch/>
        </p:blipFill>
        <p:spPr>
          <a:xfrm>
            <a:off x="370390" y="2500131"/>
            <a:ext cx="2626966" cy="1678329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56837" r="30217" b="10488"/>
          <a:stretch/>
        </p:blipFill>
        <p:spPr>
          <a:xfrm>
            <a:off x="6609144" y="2392288"/>
            <a:ext cx="3065472" cy="34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/>
              <a:t>La touche de raccrochage</a:t>
            </a:r>
            <a:endParaRPr lang="fr-FR" b="1" dirty="0"/>
          </a:p>
        </p:txBody>
      </p:sp>
      <p:sp>
        <p:nvSpPr>
          <p:cNvPr id="5" name="Flèche droite 4">
            <a:hlinkClick r:id="" action="ppaction://hlinkshowjump?jump=nextslide" highlightClick="1">
              <a:snd r:embed="rId2" name="arrow.wav"/>
            </a:hlinkClick>
          </p:cNvPr>
          <p:cNvSpPr/>
          <p:nvPr/>
        </p:nvSpPr>
        <p:spPr>
          <a:xfrm>
            <a:off x="9720197" y="5536505"/>
            <a:ext cx="2471803" cy="132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Suivant</a:t>
            </a:r>
            <a:endParaRPr lang="fr-FR" sz="40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t="56951" r="28706" b="10644"/>
          <a:stretch/>
        </p:blipFill>
        <p:spPr>
          <a:xfrm>
            <a:off x="636608" y="1967696"/>
            <a:ext cx="3586222" cy="3912243"/>
          </a:xfrm>
        </p:spPr>
      </p:pic>
      <p:grpSp>
        <p:nvGrpSpPr>
          <p:cNvPr id="16" name="Groupe 15"/>
          <p:cNvGrpSpPr/>
          <p:nvPr/>
        </p:nvGrpSpPr>
        <p:grpSpPr>
          <a:xfrm>
            <a:off x="4211340" y="1967697"/>
            <a:ext cx="6402645" cy="2777924"/>
            <a:chOff x="4211340" y="1967697"/>
            <a:chExt cx="6402645" cy="2777924"/>
          </a:xfrm>
        </p:grpSpPr>
        <p:grpSp>
          <p:nvGrpSpPr>
            <p:cNvPr id="15" name="Groupe 14"/>
            <p:cNvGrpSpPr/>
            <p:nvPr/>
          </p:nvGrpSpPr>
          <p:grpSpPr>
            <a:xfrm>
              <a:off x="4211340" y="1967697"/>
              <a:ext cx="6402645" cy="2777924"/>
              <a:chOff x="4211340" y="1967697"/>
              <a:chExt cx="6402645" cy="2777924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7048982" y="1967697"/>
                <a:ext cx="3565003" cy="27779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Triangle isocèle 7"/>
              <p:cNvSpPr/>
              <p:nvPr/>
            </p:nvSpPr>
            <p:spPr>
              <a:xfrm rot="1122026">
                <a:off x="4211340" y="2311159"/>
                <a:ext cx="3240910" cy="1122744"/>
              </a:xfrm>
              <a:prstGeom prst="triangle">
                <a:avLst>
                  <a:gd name="adj" fmla="val 953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16" t="62084" r="30422" b="31435"/>
            <a:stretch/>
          </p:blipFill>
          <p:spPr>
            <a:xfrm>
              <a:off x="7546692" y="2410435"/>
              <a:ext cx="2558006" cy="1918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69</Words>
  <Application>Microsoft Office PowerPoint</Application>
  <PresentationFormat>Grand écran</PresentationFormat>
  <Paragraphs>25</Paragraphs>
  <Slides>11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Les parties du téléphones portable</vt:lpstr>
      <vt:lpstr>Le clavier du téléphone</vt:lpstr>
      <vt:lpstr>L’écran du téléphone portable</vt:lpstr>
      <vt:lpstr>Clique sur l’écran du téléphone portable</vt:lpstr>
      <vt:lpstr>Clique sur l’écran du téléphone portable</vt:lpstr>
      <vt:lpstr>Clique sur le clavier du téléphone</vt:lpstr>
      <vt:lpstr>Clique sur le clavier du téléphone</vt:lpstr>
      <vt:lpstr>La touche d’appel</vt:lpstr>
      <vt:lpstr>La touche de raccrochage</vt:lpstr>
      <vt:lpstr>Clique sur la touche d’appel</vt:lpstr>
      <vt:lpstr>Clique sur la touche de raccrochage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parties du téléphones partable</dc:title>
  <dc:creator>Idrissa YABRE</dc:creator>
  <cp:lastModifiedBy>user</cp:lastModifiedBy>
  <cp:revision>21</cp:revision>
  <dcterms:created xsi:type="dcterms:W3CDTF">2019-12-26T12:31:36Z</dcterms:created>
  <dcterms:modified xsi:type="dcterms:W3CDTF">2020-02-12T08:35:34Z</dcterms:modified>
</cp:coreProperties>
</file>